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jpg" ContentType="image/jpeg"/>
  <Override PartName="/ppt/media/image17.jpg" ContentType="image/jpeg"/>
  <Override PartName="/ppt/media/image19.jpg" ContentType="image/jpeg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92B38-C279-4111-857A-11579C67D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4C8D3F-7D59-4C99-B918-4B9EC6382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8C67BC-3405-46FA-874F-CC486E74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E992D-92F7-4873-999E-1719D7D3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77DBF7-1F18-455E-B77B-F0074939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3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BCDF5-7BC3-485F-A60F-AEBD710A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687ED4-53B1-4B5D-9A43-4B4F59931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53F190-0771-4A5C-A427-F4A5EEC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555C3B-0E9D-4211-BB4C-ACD9D23B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D3DCCB-F9F9-4BC8-B8CC-8214D5C8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21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0235A3-4675-4137-9190-D048F5739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EA4485-9D24-471C-82C5-41AF9C554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285AA5-B6E2-4F81-88EB-72259ABC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0E2BD1-AE95-4ED2-A952-2A951563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EA96F3-9C7A-4396-A54C-4BF72E8A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71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BF642-3B72-4C97-ADFC-44BF7A45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05C68B-DFC3-4C0B-97E3-76D23A17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F0C3CD-590E-44E2-AAF2-A7CE5765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C6E0AE-EEF1-4CF7-8EA6-9D5B7C58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6CF1C6-D5BF-4227-BFA8-97403462B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0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BF3CE-4E73-4282-BCF8-A9A48FF8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CC9B2-C0B9-4449-9C64-A975E17E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F6F093-80FD-47CD-AF75-FA9DF58A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EA8964-B7DE-4DCB-A8B2-AA113B05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161DED-B52B-4963-B2A0-C2F888B1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2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F7F80-D64A-426D-9E24-46D771E2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099F56-6F2F-4DAB-AE19-8CAA8860F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5FA714-DDC5-46EC-995A-C40B4885A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1DD41-D15B-45D0-9FB1-FF8980CB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2D7D40-EE48-42B3-A47C-25AEF2FE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48D5F9-86A2-4F0E-9A93-E074645D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0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96F4D-9F70-4C25-B048-67303BDC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F6E7E5-E79D-4C8C-AEC8-F3697E97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A6D7A-5598-4C79-A5E0-C1B2ECEBF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56C769-2ADC-4EF2-B0BA-9D2515DFD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83DF87-3E72-4BAB-B232-8C9C9DFF3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604025-DE9D-4A2B-B5CE-18B487E3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9F46EE-E96E-4AEC-90AE-9B5277130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0D2A22-2292-4112-97D0-ADD33858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DF8B0-81CE-4919-ACD0-376FED4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A5C3B08-54FE-4246-B182-87442ABE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5F0B4A-E84A-4ECE-85D7-3C4FCA45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998B0E-0820-4377-BFA8-69A1FC98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95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1FB09DC-5CAC-4001-9B33-D1B9A62D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B3B7B6-BB1B-47D2-8EA4-E3E5DBA4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4A8ABD-23A2-481B-A4AB-6F04E4FA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96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07090-09BF-4F9E-869F-6305E17D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35E7D-9E93-4E56-B9ED-2CC78239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A01E10-4817-4532-B78D-5F1155E5E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7D3DBB-69EA-4713-97DD-8EABE88F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582325-CA70-473F-A6DE-B4D4078E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1A06AD-13F0-4CA0-91AC-FC302AB5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43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69-5479-4562-8B68-FACB834E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CA0585-3885-4562-A03F-55CA3F3B3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7315FA-7A7B-49CB-884A-0D74A3D4E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8CEB62-4C21-4CEB-9ACB-254EC921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87FDA2-0C25-4DBC-85B7-18AC650F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69E09-696B-48AE-8AF3-363812CA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10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D679992-23DC-4100-8F1B-1B76F7C9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CD350A-84AA-400B-9B67-B921BCCB3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B074D5-5D79-4662-9F2C-94D4192B0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4403F-A4BB-4D2F-8CD3-4C3B3288B954}" type="datetimeFigureOut">
              <a:rPr lang="pt-BR" smtClean="0"/>
              <a:t>10/07/2021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33C0D4-5103-40F3-9A2D-63CDADE3F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2BD1DB-AF28-4A05-934F-397752E13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59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s://issuu.com/geominas/docs/geominas5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C07F8B7-ED2C-4F82-A84E-C2E2979F82B3}"/>
              </a:ext>
            </a:extLst>
          </p:cNvPr>
          <p:cNvSpPr txBox="1"/>
          <p:nvPr/>
        </p:nvSpPr>
        <p:spPr>
          <a:xfrm>
            <a:off x="958377" y="913236"/>
            <a:ext cx="121398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5E2218-5C08-48BE-93FF-A0F3AF0D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31480" r="6981"/>
          <a:stretch/>
        </p:blipFill>
        <p:spPr>
          <a:xfrm>
            <a:off x="1232452" y="2261688"/>
            <a:ext cx="2709434" cy="181829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48A483-0A88-4821-9482-58BA81684A12}"/>
              </a:ext>
            </a:extLst>
          </p:cNvPr>
          <p:cNvSpPr txBox="1"/>
          <p:nvPr/>
        </p:nvSpPr>
        <p:spPr>
          <a:xfrm>
            <a:off x="1414955" y="1905609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Filha de Salomé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6D3059C-EA70-446E-9C8C-10A94F7E968D}"/>
              </a:ext>
            </a:extLst>
          </p:cNvPr>
          <p:cNvSpPr txBox="1"/>
          <p:nvPr/>
        </p:nvSpPr>
        <p:spPr>
          <a:xfrm>
            <a:off x="4705646" y="1905609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Esposa do Samuel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59296-0A22-43FF-B6D4-E4943A9FEBF4}"/>
              </a:ext>
            </a:extLst>
          </p:cNvPr>
          <p:cNvSpPr txBox="1"/>
          <p:nvPr/>
        </p:nvSpPr>
        <p:spPr>
          <a:xfrm>
            <a:off x="7780912" y="1905609"/>
            <a:ext cx="17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Mãe do Gustavo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7E9F4FA-3469-49E4-8C47-E2CC5D2C2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3" y="2261688"/>
            <a:ext cx="2727445" cy="181829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517DD2-FD45-48CF-9788-12694A9C0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0" b="3767"/>
          <a:stretch/>
        </p:blipFill>
        <p:spPr>
          <a:xfrm>
            <a:off x="7897278" y="2251750"/>
            <a:ext cx="1651316" cy="182732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5099361-EC22-4F4D-A54B-E8263B48EC5F}"/>
              </a:ext>
            </a:extLst>
          </p:cNvPr>
          <p:cNvSpPr txBox="1"/>
          <p:nvPr/>
        </p:nvSpPr>
        <p:spPr>
          <a:xfrm>
            <a:off x="891039" y="1324867"/>
            <a:ext cx="94412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1200" dirty="0"/>
              <a:t>Seja bem-vindo ao meu portfólio. Meu nome é Vanessa </a:t>
            </a:r>
            <a:r>
              <a:rPr lang="pt-BR" sz="1200" dirty="0" err="1"/>
              <a:t>Berdayes</a:t>
            </a:r>
            <a:r>
              <a:rPr lang="pt-BR" sz="1200" dirty="0"/>
              <a:t>, sou venezuelana, filha da Salomé, esposa do Samuel e mãe do Gustavo.</a:t>
            </a:r>
          </a:p>
          <a:p>
            <a:pPr algn="just"/>
            <a:r>
              <a:rPr lang="pt-BR" sz="1200" dirty="0"/>
              <a:t>Moro em Brasil há 4 anos e recentemente estou descobrindo uma nova paixão como desenvolvedora Front – End. Também possuo graduação em Engenharia de Minas e pós-graduação em Gerenciamento de Projetos.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4243A9-D924-478D-A0D2-0153BFD17A20}"/>
              </a:ext>
            </a:extLst>
          </p:cNvPr>
          <p:cNvSpPr txBox="1"/>
          <p:nvPr/>
        </p:nvSpPr>
        <p:spPr>
          <a:xfrm>
            <a:off x="922387" y="5278485"/>
            <a:ext cx="185435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Me encontre aqui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331E34-5C2E-48BA-B88F-4B41EF387B91}"/>
              </a:ext>
            </a:extLst>
          </p:cNvPr>
          <p:cNvSpPr txBox="1"/>
          <p:nvPr/>
        </p:nvSpPr>
        <p:spPr>
          <a:xfrm>
            <a:off x="1601958" y="63928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https://github.com/BerdayesVanessa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EEB7ECF-576A-4ADC-AFAD-96AF1D8B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5" y="6369120"/>
            <a:ext cx="747505" cy="39304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B01C96-8452-41C4-B5C5-B9D4C0FC6304}"/>
              </a:ext>
            </a:extLst>
          </p:cNvPr>
          <p:cNvSpPr txBox="1"/>
          <p:nvPr/>
        </p:nvSpPr>
        <p:spPr>
          <a:xfrm>
            <a:off x="1565371" y="5811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https://www.linkedin.com/in/vanessa-berdayes/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647558D-3857-41D8-A816-A5BFF673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68" y="5808910"/>
            <a:ext cx="349287" cy="34928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C523624-0FA4-4711-BBD7-C986742C192D}"/>
              </a:ext>
            </a:extLst>
          </p:cNvPr>
          <p:cNvSpPr txBox="1"/>
          <p:nvPr/>
        </p:nvSpPr>
        <p:spPr>
          <a:xfrm>
            <a:off x="913473" y="4750266"/>
            <a:ext cx="145014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Download CV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8947A1-F89B-4F6D-B6DD-7FDDC701B2D5}"/>
              </a:ext>
            </a:extLst>
          </p:cNvPr>
          <p:cNvSpPr txBox="1"/>
          <p:nvPr/>
        </p:nvSpPr>
        <p:spPr>
          <a:xfrm>
            <a:off x="918621" y="4239974"/>
            <a:ext cx="122180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Curriculum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5474B04-5975-40A4-B937-2A8B0A2A7AD1}"/>
              </a:ext>
            </a:extLst>
          </p:cNvPr>
          <p:cNvSpPr txBox="1"/>
          <p:nvPr/>
        </p:nvSpPr>
        <p:spPr>
          <a:xfrm>
            <a:off x="1074413" y="225045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A70F0D9-4320-4DE2-A80F-FBCAE57F2C56}"/>
              </a:ext>
            </a:extLst>
          </p:cNvPr>
          <p:cNvSpPr txBox="1"/>
          <p:nvPr/>
        </p:nvSpPr>
        <p:spPr>
          <a:xfrm>
            <a:off x="2635783" y="238831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5156639-73E4-480A-B426-3210290C696F}"/>
              </a:ext>
            </a:extLst>
          </p:cNvPr>
          <p:cNvSpPr txBox="1"/>
          <p:nvPr/>
        </p:nvSpPr>
        <p:spPr>
          <a:xfrm>
            <a:off x="5870645" y="225045"/>
            <a:ext cx="27687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 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7FBCDB-C9E1-48ED-A029-0A5AB44500D8}"/>
              </a:ext>
            </a:extLst>
          </p:cNvPr>
          <p:cNvSpPr/>
          <p:nvPr/>
        </p:nvSpPr>
        <p:spPr>
          <a:xfrm>
            <a:off x="874403" y="48259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9AF83F-5765-4EDD-A3F9-5F6EC5C01C31}"/>
              </a:ext>
            </a:extLst>
          </p:cNvPr>
          <p:cNvSpPr txBox="1"/>
          <p:nvPr/>
        </p:nvSpPr>
        <p:spPr>
          <a:xfrm>
            <a:off x="9033530" y="240742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</p:spTree>
    <p:extLst>
      <p:ext uri="{BB962C8B-B14F-4D97-AF65-F5344CB8AC3E}">
        <p14:creationId xmlns:p14="http://schemas.microsoft.com/office/powerpoint/2010/main" val="31396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331C1F-5A6D-41C3-8AE5-71C1BA239927}"/>
              </a:ext>
            </a:extLst>
          </p:cNvPr>
          <p:cNvSpPr txBox="1"/>
          <p:nvPr/>
        </p:nvSpPr>
        <p:spPr>
          <a:xfrm>
            <a:off x="900501" y="1044277"/>
            <a:ext cx="10755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formação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032EA6-AF96-4C7C-9723-81F87DB31ADB}"/>
              </a:ext>
            </a:extLst>
          </p:cNvPr>
          <p:cNvSpPr txBox="1"/>
          <p:nvPr/>
        </p:nvSpPr>
        <p:spPr>
          <a:xfrm>
            <a:off x="1836428" y="1577474"/>
            <a:ext cx="70236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Desenvolvedora Front – End.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lang="pt-BR" altLang="pt-BR" b="1" dirty="0" bmk="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pt-BR" altLang="pt-BR" dirty="0" bmk=""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pt-BR" altLang="pt-BR" dirty="0" err="1" bmk="">
                <a:latin typeface="Calibri" panose="020F0502020204030204" pitchFamily="34" charset="0"/>
                <a:cs typeface="Calibri" panose="020F0502020204030204" pitchFamily="34" charset="0"/>
              </a:rPr>
              <a:t>Toti</a:t>
            </a:r>
            <a:r>
              <a:rPr lang="pt-BR" altLang="pt-BR" dirty="0" bmk="">
                <a:latin typeface="Calibri" panose="020F0502020204030204" pitchFamily="34" charset="0"/>
                <a:cs typeface="Calibri" panose="020F0502020204030204" pitchFamily="34" charset="0"/>
              </a:rPr>
              <a:t>. Brasil. (Atual)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Especialista em Gerenciamento de Projetos.</a:t>
            </a:r>
            <a:endParaRPr kumimoji="0" lang="pt-BR" altLang="pt-BR" sz="18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Universidade Católica Andrés </a:t>
            </a:r>
            <a:r>
              <a:rPr kumimoji="0" lang="pt-BR" altLang="pt-BR" sz="18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Bello</a:t>
            </a: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Venezuela. (2012 – 2015).</a:t>
            </a:r>
            <a:endParaRPr kumimoji="0" lang="pt-BR" altLang="pt-BR" sz="18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Engenharia de Minas.</a:t>
            </a:r>
            <a:endParaRPr kumimoji="0" lang="pt-BR" altLang="pt-BR" sz="18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Universidade de Oriente Núcleo Bolívar. Venezuela. (2004 – 2010).</a:t>
            </a:r>
            <a:endParaRPr kumimoji="0" lang="pt-BR" altLang="pt-BR" sz="18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DCF8F2-15F4-4E72-8C07-E57F9F19F9B9}"/>
              </a:ext>
            </a:extLst>
          </p:cNvPr>
          <p:cNvSpPr txBox="1"/>
          <p:nvPr/>
        </p:nvSpPr>
        <p:spPr>
          <a:xfrm>
            <a:off x="900501" y="3682742"/>
            <a:ext cx="128208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Publicações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10DB7D1-0CE8-4213-9E8A-1538A7D1F97C}"/>
              </a:ext>
            </a:extLst>
          </p:cNvPr>
          <p:cNvSpPr txBox="1"/>
          <p:nvPr/>
        </p:nvSpPr>
        <p:spPr>
          <a:xfrm>
            <a:off x="874403" y="4236688"/>
            <a:ext cx="7381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9875" algn="l"/>
              </a:tabLst>
            </a:pP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Metodologia de análise para a simulação e controle da fragmentação da rocha utilizando o software </a:t>
            </a:r>
            <a:r>
              <a:rPr kumimoji="0" lang="pt-BR" altLang="pt-BR" sz="18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ImageJ</a:t>
            </a: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em detonações. </a:t>
            </a:r>
            <a:r>
              <a:rPr kumimoji="0" lang="pt-BR" altLang="pt-BR" sz="1800" b="0" i="0" u="none" strike="noStrike" cap="none" normalizeH="0" baseline="0" dirty="0" bmk="_Hlk510808082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https://issuu.com/geominas/docs/geominas52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E34FB92-CAB9-4788-91EB-7F4318A0B5EE}"/>
              </a:ext>
            </a:extLst>
          </p:cNvPr>
          <p:cNvSpPr txBox="1"/>
          <p:nvPr/>
        </p:nvSpPr>
        <p:spPr>
          <a:xfrm>
            <a:off x="900502" y="5294921"/>
            <a:ext cx="128208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Habilidades</a:t>
            </a:r>
          </a:p>
        </p:txBody>
      </p:sp>
      <p:pic>
        <p:nvPicPr>
          <p:cNvPr id="3074" name="Picture 2" descr="brasil grátis ícone">
            <a:extLst>
              <a:ext uri="{FF2B5EF4-FFF2-40B4-BE49-F238E27FC236}">
                <a16:creationId xmlns:a16="http://schemas.microsoft.com/office/drawing/2014/main" id="{B3FDAA5D-2775-4AB4-AE13-32D0F719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87" y="6328913"/>
            <a:ext cx="485249" cy="4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F4F6511-22F9-4A82-A8B5-E7E1F547B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57" y="6386871"/>
            <a:ext cx="485250" cy="36933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3333FFB-7ADE-455E-99CA-F58008E5B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6" y="5813991"/>
            <a:ext cx="485250" cy="48525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AE18179-2403-497F-937C-EAC95DD9E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88" y="5799155"/>
            <a:ext cx="535989" cy="53598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FCFB249-6FDC-4ADA-816D-EFC91E9C6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29" y="5813991"/>
            <a:ext cx="485250" cy="4852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3B4880-E1E6-4E6D-96C9-26DC47DF8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79" y="5799155"/>
            <a:ext cx="485250" cy="485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7D8EEF-F1B0-4786-B037-59B1B6F0C6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28" y="5799155"/>
            <a:ext cx="535989" cy="5359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D4070CC-A0C5-4B6B-A0E4-5EB6D66F00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75" y="5799156"/>
            <a:ext cx="485249" cy="48524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047D54C-0F42-4023-A3E3-867B8339EA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6" y="2676240"/>
            <a:ext cx="517249" cy="5172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1D43D7D-F38F-459F-A147-7604F8AD8A1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6" b="31457"/>
          <a:stretch/>
        </p:blipFill>
        <p:spPr>
          <a:xfrm>
            <a:off x="890852" y="2193068"/>
            <a:ext cx="952500" cy="32748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772943C-AA40-469C-A572-A73AD7971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52" y="1500318"/>
            <a:ext cx="609600" cy="6096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D94484A-0C57-4CCA-BC43-A8350A56328F}"/>
              </a:ext>
            </a:extLst>
          </p:cNvPr>
          <p:cNvSpPr txBox="1"/>
          <p:nvPr/>
        </p:nvSpPr>
        <p:spPr>
          <a:xfrm>
            <a:off x="1074413" y="360305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8A6C49C-F693-44AA-8BAD-6588613ABA76}"/>
              </a:ext>
            </a:extLst>
          </p:cNvPr>
          <p:cNvSpPr txBox="1"/>
          <p:nvPr/>
        </p:nvSpPr>
        <p:spPr>
          <a:xfrm>
            <a:off x="2635783" y="374091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35F8F1D-B139-4829-9A4E-3F2846D3556B}"/>
              </a:ext>
            </a:extLst>
          </p:cNvPr>
          <p:cNvSpPr txBox="1"/>
          <p:nvPr/>
        </p:nvSpPr>
        <p:spPr>
          <a:xfrm>
            <a:off x="5870645" y="360305"/>
            <a:ext cx="27687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 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09B341F-3C53-4574-AE1E-FDB297288557}"/>
              </a:ext>
            </a:extLst>
          </p:cNvPr>
          <p:cNvSpPr/>
          <p:nvPr/>
        </p:nvSpPr>
        <p:spPr>
          <a:xfrm>
            <a:off x="874403" y="183519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C62397-89C6-4715-AFB8-67CD82D44A12}"/>
              </a:ext>
            </a:extLst>
          </p:cNvPr>
          <p:cNvSpPr txBox="1"/>
          <p:nvPr/>
        </p:nvSpPr>
        <p:spPr>
          <a:xfrm>
            <a:off x="9033530" y="376002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</p:spTree>
    <p:extLst>
      <p:ext uri="{BB962C8B-B14F-4D97-AF65-F5344CB8AC3E}">
        <p14:creationId xmlns:p14="http://schemas.microsoft.com/office/powerpoint/2010/main" val="239314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>
            <a:extLst>
              <a:ext uri="{FF2B5EF4-FFF2-40B4-BE49-F238E27FC236}">
                <a16:creationId xmlns:a16="http://schemas.microsoft.com/office/drawing/2014/main" id="{E58725D7-8849-4300-A096-E2AB0FE96544}"/>
              </a:ext>
            </a:extLst>
          </p:cNvPr>
          <p:cNvSpPr txBox="1">
            <a:spLocks/>
          </p:cNvSpPr>
          <p:nvPr/>
        </p:nvSpPr>
        <p:spPr bwMode="auto">
          <a:xfrm>
            <a:off x="4370269" y="11404931"/>
            <a:ext cx="9048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oup 121">
            <a:extLst>
              <a:ext uri="{FF2B5EF4-FFF2-40B4-BE49-F238E27FC236}">
                <a16:creationId xmlns:a16="http://schemas.microsoft.com/office/drawing/2014/main" id="{FF07BAFD-B90C-4800-8052-AF918B4A423F}"/>
              </a:ext>
            </a:extLst>
          </p:cNvPr>
          <p:cNvGrpSpPr>
            <a:grpSpLocks/>
          </p:cNvGrpSpPr>
          <p:nvPr/>
        </p:nvGrpSpPr>
        <p:grpSpPr bwMode="auto">
          <a:xfrm>
            <a:off x="4838582" y="9804731"/>
            <a:ext cx="176212" cy="153988"/>
            <a:chOff x="0" y="0"/>
            <a:chExt cx="7782" cy="6767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B6486CDC-A942-448C-BAB4-C0C8CE34B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7753" cy="5565"/>
            </a:xfrm>
            <a:custGeom>
              <a:avLst/>
              <a:gdLst>
                <a:gd name="T0" fmla="*/ 775366 w 312"/>
                <a:gd name="T1" fmla="*/ 146582 h 224"/>
                <a:gd name="T2" fmla="*/ 718208 w 312"/>
                <a:gd name="T3" fmla="*/ 74533 h 224"/>
                <a:gd name="T4" fmla="*/ 402594 w 312"/>
                <a:gd name="T5" fmla="*/ 2484 h 224"/>
                <a:gd name="T6" fmla="*/ 387683 w 312"/>
                <a:gd name="T7" fmla="*/ 0 h 224"/>
                <a:gd name="T8" fmla="*/ 370287 w 312"/>
                <a:gd name="T9" fmla="*/ 2484 h 224"/>
                <a:gd name="T10" fmla="*/ 57158 w 312"/>
                <a:gd name="T11" fmla="*/ 74533 h 224"/>
                <a:gd name="T12" fmla="*/ 0 w 312"/>
                <a:gd name="T13" fmla="*/ 146582 h 224"/>
                <a:gd name="T14" fmla="*/ 57158 w 312"/>
                <a:gd name="T15" fmla="*/ 216146 h 224"/>
                <a:gd name="T16" fmla="*/ 121772 w 312"/>
                <a:gd name="T17" fmla="*/ 231052 h 224"/>
                <a:gd name="T18" fmla="*/ 121772 w 312"/>
                <a:gd name="T19" fmla="*/ 437260 h 224"/>
                <a:gd name="T20" fmla="*/ 387683 w 312"/>
                <a:gd name="T21" fmla="*/ 556513 h 224"/>
                <a:gd name="T22" fmla="*/ 653594 w 312"/>
                <a:gd name="T23" fmla="*/ 437260 h 224"/>
                <a:gd name="T24" fmla="*/ 653594 w 312"/>
                <a:gd name="T25" fmla="*/ 231052 h 224"/>
                <a:gd name="T26" fmla="*/ 718208 w 312"/>
                <a:gd name="T27" fmla="*/ 216146 h 224"/>
                <a:gd name="T28" fmla="*/ 775366 w 312"/>
                <a:gd name="T29" fmla="*/ 146582 h 224"/>
                <a:gd name="T30" fmla="*/ 606376 w 312"/>
                <a:gd name="T31" fmla="*/ 437260 h 224"/>
                <a:gd name="T32" fmla="*/ 387683 w 312"/>
                <a:gd name="T33" fmla="*/ 509309 h 224"/>
                <a:gd name="T34" fmla="*/ 168990 w 312"/>
                <a:gd name="T35" fmla="*/ 437260 h 224"/>
                <a:gd name="T36" fmla="*/ 168990 w 312"/>
                <a:gd name="T37" fmla="*/ 243474 h 224"/>
                <a:gd name="T38" fmla="*/ 372772 w 312"/>
                <a:gd name="T39" fmla="*/ 288194 h 224"/>
                <a:gd name="T40" fmla="*/ 387683 w 312"/>
                <a:gd name="T41" fmla="*/ 290679 h 224"/>
                <a:gd name="T42" fmla="*/ 405079 w 312"/>
                <a:gd name="T43" fmla="*/ 288194 h 224"/>
                <a:gd name="T44" fmla="*/ 606376 w 312"/>
                <a:gd name="T45" fmla="*/ 243474 h 224"/>
                <a:gd name="T46" fmla="*/ 606376 w 312"/>
                <a:gd name="T47" fmla="*/ 437260 h 224"/>
                <a:gd name="T48" fmla="*/ 392653 w 312"/>
                <a:gd name="T49" fmla="*/ 240990 h 224"/>
                <a:gd name="T50" fmla="*/ 387683 w 312"/>
                <a:gd name="T51" fmla="*/ 243474 h 224"/>
                <a:gd name="T52" fmla="*/ 382713 w 312"/>
                <a:gd name="T53" fmla="*/ 240990 h 224"/>
                <a:gd name="T54" fmla="*/ 67099 w 312"/>
                <a:gd name="T55" fmla="*/ 168941 h 224"/>
                <a:gd name="T56" fmla="*/ 49703 w 312"/>
                <a:gd name="T57" fmla="*/ 146582 h 224"/>
                <a:gd name="T58" fmla="*/ 67099 w 312"/>
                <a:gd name="T59" fmla="*/ 121737 h 224"/>
                <a:gd name="T60" fmla="*/ 382713 w 312"/>
                <a:gd name="T61" fmla="*/ 49689 h 224"/>
                <a:gd name="T62" fmla="*/ 387683 w 312"/>
                <a:gd name="T63" fmla="*/ 49689 h 224"/>
                <a:gd name="T64" fmla="*/ 392653 w 312"/>
                <a:gd name="T65" fmla="*/ 49689 h 224"/>
                <a:gd name="T66" fmla="*/ 708267 w 312"/>
                <a:gd name="T67" fmla="*/ 121737 h 224"/>
                <a:gd name="T68" fmla="*/ 728148 w 312"/>
                <a:gd name="T69" fmla="*/ 146582 h 224"/>
                <a:gd name="T70" fmla="*/ 708267 w 312"/>
                <a:gd name="T71" fmla="*/ 168941 h 224"/>
                <a:gd name="T72" fmla="*/ 392653 w 312"/>
                <a:gd name="T73" fmla="*/ 240990 h 2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12" h="224">
                  <a:moveTo>
                    <a:pt x="312" y="59"/>
                  </a:moveTo>
                  <a:cubicBezTo>
                    <a:pt x="312" y="45"/>
                    <a:pt x="303" y="33"/>
                    <a:pt x="289" y="3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0"/>
                    <a:pt x="158" y="0"/>
                    <a:pt x="156" y="0"/>
                  </a:cubicBezTo>
                  <a:cubicBezTo>
                    <a:pt x="154" y="0"/>
                    <a:pt x="152" y="0"/>
                    <a:pt x="149" y="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9" y="33"/>
                    <a:pt x="0" y="45"/>
                    <a:pt x="0" y="59"/>
                  </a:cubicBezTo>
                  <a:cubicBezTo>
                    <a:pt x="0" y="72"/>
                    <a:pt x="9" y="84"/>
                    <a:pt x="23" y="87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9" y="201"/>
                    <a:pt x="78" y="224"/>
                    <a:pt x="156" y="224"/>
                  </a:cubicBezTo>
                  <a:cubicBezTo>
                    <a:pt x="234" y="224"/>
                    <a:pt x="263" y="201"/>
                    <a:pt x="263" y="176"/>
                  </a:cubicBezTo>
                  <a:cubicBezTo>
                    <a:pt x="263" y="93"/>
                    <a:pt x="263" y="93"/>
                    <a:pt x="263" y="93"/>
                  </a:cubicBezTo>
                  <a:cubicBezTo>
                    <a:pt x="289" y="87"/>
                    <a:pt x="289" y="87"/>
                    <a:pt x="289" y="87"/>
                  </a:cubicBezTo>
                  <a:cubicBezTo>
                    <a:pt x="303" y="84"/>
                    <a:pt x="312" y="72"/>
                    <a:pt x="312" y="59"/>
                  </a:cubicBezTo>
                  <a:close/>
                  <a:moveTo>
                    <a:pt x="244" y="176"/>
                  </a:moveTo>
                  <a:cubicBezTo>
                    <a:pt x="244" y="186"/>
                    <a:pt x="215" y="205"/>
                    <a:pt x="156" y="205"/>
                  </a:cubicBezTo>
                  <a:cubicBezTo>
                    <a:pt x="98" y="205"/>
                    <a:pt x="68" y="186"/>
                    <a:pt x="68" y="176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2" y="117"/>
                    <a:pt x="154" y="117"/>
                    <a:pt x="156" y="117"/>
                  </a:cubicBezTo>
                  <a:cubicBezTo>
                    <a:pt x="158" y="117"/>
                    <a:pt x="160" y="117"/>
                    <a:pt x="163" y="116"/>
                  </a:cubicBezTo>
                  <a:cubicBezTo>
                    <a:pt x="244" y="98"/>
                    <a:pt x="244" y="98"/>
                    <a:pt x="244" y="98"/>
                  </a:cubicBezTo>
                  <a:lnTo>
                    <a:pt x="244" y="176"/>
                  </a:lnTo>
                  <a:close/>
                  <a:moveTo>
                    <a:pt x="158" y="97"/>
                  </a:moveTo>
                  <a:cubicBezTo>
                    <a:pt x="157" y="97"/>
                    <a:pt x="157" y="98"/>
                    <a:pt x="156" y="98"/>
                  </a:cubicBezTo>
                  <a:cubicBezTo>
                    <a:pt x="155" y="98"/>
                    <a:pt x="155" y="97"/>
                    <a:pt x="154" y="9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3" y="67"/>
                    <a:pt x="20" y="63"/>
                    <a:pt x="20" y="59"/>
                  </a:cubicBezTo>
                  <a:cubicBezTo>
                    <a:pt x="20" y="54"/>
                    <a:pt x="23" y="50"/>
                    <a:pt x="27" y="4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6" y="20"/>
                  </a:cubicBezTo>
                  <a:cubicBezTo>
                    <a:pt x="157" y="20"/>
                    <a:pt x="157" y="20"/>
                    <a:pt x="158" y="20"/>
                  </a:cubicBezTo>
                  <a:cubicBezTo>
                    <a:pt x="285" y="49"/>
                    <a:pt x="285" y="49"/>
                    <a:pt x="285" y="49"/>
                  </a:cubicBezTo>
                  <a:cubicBezTo>
                    <a:pt x="289" y="50"/>
                    <a:pt x="293" y="54"/>
                    <a:pt x="293" y="59"/>
                  </a:cubicBezTo>
                  <a:cubicBezTo>
                    <a:pt x="293" y="63"/>
                    <a:pt x="289" y="67"/>
                    <a:pt x="285" y="68"/>
                  </a:cubicBezTo>
                  <a:lnTo>
                    <a:pt x="158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99A2845D-C0E5-465C-AD5F-1F30226A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2" y="2450"/>
              <a:ext cx="469" cy="2657"/>
            </a:xfrm>
            <a:custGeom>
              <a:avLst/>
              <a:gdLst>
                <a:gd name="T0" fmla="*/ 0 w 19"/>
                <a:gd name="T1" fmla="*/ 22353 h 107"/>
                <a:gd name="T2" fmla="*/ 0 w 19"/>
                <a:gd name="T3" fmla="*/ 240914 h 107"/>
                <a:gd name="T4" fmla="*/ 24683 w 19"/>
                <a:gd name="T5" fmla="*/ 265751 h 107"/>
                <a:gd name="T6" fmla="*/ 46898 w 19"/>
                <a:gd name="T7" fmla="*/ 240914 h 107"/>
                <a:gd name="T8" fmla="*/ 46898 w 19"/>
                <a:gd name="T9" fmla="*/ 22353 h 107"/>
                <a:gd name="T10" fmla="*/ 24683 w 19"/>
                <a:gd name="T11" fmla="*/ 0 h 107"/>
                <a:gd name="T12" fmla="*/ 0 w 19"/>
                <a:gd name="T13" fmla="*/ 22353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07">
                  <a:moveTo>
                    <a:pt x="0" y="9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15" y="107"/>
                    <a:pt x="19" y="102"/>
                    <a:pt x="19" y="97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Oval 15">
              <a:extLst>
                <a:ext uri="{FF2B5EF4-FFF2-40B4-BE49-F238E27FC236}">
                  <a16:creationId xmlns:a16="http://schemas.microsoft.com/office/drawing/2014/main" id="{0520CE6B-3923-4098-BEE4-EA04158DB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" y="5319"/>
              <a:ext cx="969" cy="14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9" name="Rectangle 6">
            <a:extLst>
              <a:ext uri="{FF2B5EF4-FFF2-40B4-BE49-F238E27FC236}">
                <a16:creationId xmlns:a16="http://schemas.microsoft.com/office/drawing/2014/main" id="{17A50DFE-3A82-45BB-845C-C7FD42F90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91" y="3159456"/>
            <a:ext cx="2989541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pt-BR" sz="1200" b="1" dirty="0" bmk=""/>
              <a:t>Gerenpro C.A Venezuela. 07/2011 – 11/2012.</a:t>
            </a:r>
          </a:p>
          <a:p>
            <a:r>
              <a:rPr lang="pt-BR" altLang="pt-BR" sz="1200" b="1" dirty="0" bmk=""/>
              <a:t>Cooperativa “</a:t>
            </a:r>
            <a:r>
              <a:rPr lang="pt-BR" altLang="pt-BR" sz="1200" b="1" dirty="0" err="1" bmk=""/>
              <a:t>Cegma</a:t>
            </a:r>
            <a:r>
              <a:rPr lang="pt-BR" altLang="pt-BR" sz="1200" b="1" dirty="0" bmk=""/>
              <a:t>” Venezuela. 12/2010 – 06/2011. Concentração magnética de mineral de ferro.</a:t>
            </a:r>
          </a:p>
          <a:p>
            <a:r>
              <a:rPr lang="pt-BR" altLang="pt-BR" sz="1200" b="1" dirty="0" bmk=""/>
              <a:t>Engenheira de Qualidade.</a:t>
            </a:r>
          </a:p>
          <a:p>
            <a:r>
              <a:rPr lang="pt-BR" altLang="pt-BR" sz="1200" dirty="0" bmk=""/>
              <a:t>Conduzi a coleta e preparação de amostras, análises físicas e de umidade do mineral de ferro.</a:t>
            </a:r>
          </a:p>
          <a:p>
            <a:r>
              <a:rPr lang="pt-BR" altLang="pt-BR" sz="1200" dirty="0" bmk=""/>
              <a:t>Efetuei análises químicas dos minerais e elaborei a documentação técnica dos processos desenvolvidos.</a:t>
            </a:r>
          </a:p>
          <a:p>
            <a:r>
              <a:rPr lang="pt-BR" altLang="pt-BR" sz="1200" dirty="0" bmk=""/>
              <a:t>Realizei inspeções de campo na usina para implementação de ações corretivas a fim de obter melhorias nos índices de qualidade.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9BF4F57-88EE-48BE-91BA-107BF61D4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69" y="31594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667ED1-650E-47E6-95D9-257BE8C9A21D}"/>
              </a:ext>
            </a:extLst>
          </p:cNvPr>
          <p:cNvSpPr txBox="1"/>
          <p:nvPr/>
        </p:nvSpPr>
        <p:spPr>
          <a:xfrm>
            <a:off x="522169" y="3177925"/>
            <a:ext cx="3301375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altLang="pt-BR" b="1" dirty="0"/>
              <a:t>A</a:t>
            </a:r>
            <a:r>
              <a:rPr lang="pt-BR" altLang="pt-BR" b="1" dirty="0" bmk=""/>
              <a:t>ndrade Gutierrez Engenharia S.A. Venezuela. 07/2013 – 11/2016. Construção de uma usina siderúrgica </a:t>
            </a:r>
          </a:p>
          <a:p>
            <a:r>
              <a:rPr lang="pt-BR" altLang="pt-BR" b="1" dirty="0" bmk=""/>
              <a:t>Engenheira de Planejamento:</a:t>
            </a:r>
          </a:p>
          <a:p>
            <a:r>
              <a:rPr lang="pt-BR" altLang="pt-BR" dirty="0" bmk=""/>
              <a:t>Realizei o monitoramento e controle do cronograma de produção para a construção da usina siderúrgica de 1.5 milhões de toneladas de aço liquido por ano.</a:t>
            </a:r>
          </a:p>
          <a:p>
            <a:r>
              <a:rPr lang="pt-BR" altLang="pt-BR" dirty="0" bmk=""/>
              <a:t>Desenvolvi o cronograma físico para a construção de 225 torres de transmissão elétrica de 400 kV e 115 kV.</a:t>
            </a:r>
          </a:p>
          <a:p>
            <a:r>
              <a:rPr lang="pt-BR" altLang="pt-BR" dirty="0" bmk=""/>
              <a:t>Elaborei cenários e previsões para a correção de desvios no avanço físico do projeto. </a:t>
            </a:r>
          </a:p>
          <a:p>
            <a:r>
              <a:rPr lang="pt-BR" altLang="pt-BR" dirty="0" bmk=""/>
              <a:t>Efetuei a gestão de subempreiteiros a fim de garantir a execução do projeto dentro do planejado.</a:t>
            </a:r>
          </a:p>
          <a:p>
            <a:r>
              <a:rPr lang="pt-BR" altLang="pt-BR" dirty="0" bmk=""/>
              <a:t>Preparei relatórios gerenciais, apresentações para a diretoria e realização de reuniões de análise.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79D86F-9F6C-4C22-91BF-D7C425B5C553}"/>
              </a:ext>
            </a:extLst>
          </p:cNvPr>
          <p:cNvSpPr txBox="1"/>
          <p:nvPr/>
        </p:nvSpPr>
        <p:spPr>
          <a:xfrm>
            <a:off x="4343765" y="3177925"/>
            <a:ext cx="2824566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altLang="pt-BR" b="1" dirty="0"/>
              <a:t>A</a:t>
            </a:r>
            <a:r>
              <a:rPr lang="pt-BR" altLang="pt-BR" b="1" dirty="0" bmk=""/>
              <a:t>ndrade Gutierrez Engenharia S.A. Venezuela. 07/2013 – 11/2016. Construção de uma usina siderúrgica </a:t>
            </a:r>
          </a:p>
          <a:p>
            <a:r>
              <a:rPr lang="pt-BR" altLang="pt-BR" b="1" dirty="0" bmk=""/>
              <a:t>Engenheira de Perfuração e Detonação:</a:t>
            </a:r>
          </a:p>
          <a:p>
            <a:r>
              <a:rPr lang="pt-BR" altLang="pt-BR" dirty="0" bmk=""/>
              <a:t>Aprovei o plano de fogo para detonações de rochas apresentados pelos subempreiteiros.</a:t>
            </a:r>
          </a:p>
          <a:p>
            <a:r>
              <a:rPr lang="pt-BR" altLang="pt-BR" dirty="0" bmk=""/>
              <a:t>Gerenciei os trabalhos de perfuração, carregamento dos furos, sequência de detonação e a segurança da área.</a:t>
            </a:r>
          </a:p>
          <a:p>
            <a:r>
              <a:rPr lang="pt-BR" altLang="pt-BR" dirty="0" bmk=""/>
              <a:t>Coordenei a distribuição dos explosivos e acessórios.</a:t>
            </a:r>
          </a:p>
          <a:p>
            <a:r>
              <a:rPr lang="pt-BR" altLang="pt-BR" dirty="0" bmk=""/>
              <a:t>Elaborei a demanda de materiais explosivos e gestão de estoque.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7FE7BB5-0A6D-434B-B6FD-F27DC02660AA}"/>
              </a:ext>
            </a:extLst>
          </p:cNvPr>
          <p:cNvSpPr txBox="1"/>
          <p:nvPr/>
        </p:nvSpPr>
        <p:spPr>
          <a:xfrm>
            <a:off x="492379" y="1448345"/>
            <a:ext cx="30021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3148D8B-D283-4E6F-B76C-F71A9F49D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9" y="2088187"/>
            <a:ext cx="952500" cy="9525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526A9DD-5CFC-4249-9BCD-BB81C49C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69" y="2088187"/>
            <a:ext cx="952500" cy="9525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E9F98ED-4916-4E9B-85FD-3E428C082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16" y="2088187"/>
            <a:ext cx="952501" cy="95250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A765917-7099-4479-974A-4A3D213C1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19" y="2078951"/>
            <a:ext cx="1689654" cy="95250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AFB26DA-E6F5-4FAA-B718-EC0F69637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494" y="2057722"/>
            <a:ext cx="1432892" cy="95526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F4E596A-3594-402D-BC4C-94949B3E00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72" t="-1969" r="7631" b="16046"/>
          <a:stretch/>
        </p:blipFill>
        <p:spPr>
          <a:xfrm>
            <a:off x="5497146" y="2088188"/>
            <a:ext cx="1463252" cy="9525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ED9ADB1-EC7E-4CA1-B259-480F81418C15}"/>
              </a:ext>
            </a:extLst>
          </p:cNvPr>
          <p:cNvSpPr txBox="1"/>
          <p:nvPr/>
        </p:nvSpPr>
        <p:spPr>
          <a:xfrm>
            <a:off x="699352" y="637769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CEDC49E-CA14-4638-B414-666C3EAE33EF}"/>
              </a:ext>
            </a:extLst>
          </p:cNvPr>
          <p:cNvSpPr txBox="1"/>
          <p:nvPr/>
        </p:nvSpPr>
        <p:spPr>
          <a:xfrm>
            <a:off x="2260722" y="651555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43858D3-ACD7-41C9-B826-C3537DA034B4}"/>
              </a:ext>
            </a:extLst>
          </p:cNvPr>
          <p:cNvSpPr txBox="1"/>
          <p:nvPr/>
        </p:nvSpPr>
        <p:spPr>
          <a:xfrm>
            <a:off x="5495584" y="637769"/>
            <a:ext cx="27864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Front-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B73A7DE-2F8F-405E-A9DC-D26D3E79DDE2}"/>
              </a:ext>
            </a:extLst>
          </p:cNvPr>
          <p:cNvSpPr/>
          <p:nvPr/>
        </p:nvSpPr>
        <p:spPr>
          <a:xfrm>
            <a:off x="499342" y="460983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F5A7EB2-5CAA-4238-ACBF-12B5743CE5B7}"/>
              </a:ext>
            </a:extLst>
          </p:cNvPr>
          <p:cNvSpPr txBox="1"/>
          <p:nvPr/>
        </p:nvSpPr>
        <p:spPr>
          <a:xfrm>
            <a:off x="8658469" y="653466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</p:spTree>
    <p:extLst>
      <p:ext uri="{BB962C8B-B14F-4D97-AF65-F5344CB8AC3E}">
        <p14:creationId xmlns:p14="http://schemas.microsoft.com/office/powerpoint/2010/main" val="94650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496D2D1-9C00-44AA-B186-726952426AFB}"/>
              </a:ext>
            </a:extLst>
          </p:cNvPr>
          <p:cNvSpPr txBox="1"/>
          <p:nvPr/>
        </p:nvSpPr>
        <p:spPr>
          <a:xfrm>
            <a:off x="1063813" y="1912774"/>
            <a:ext cx="3983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Meus primeiros passos como Front-End.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A94790-7AC3-4C4F-8988-36D2875A5B35}"/>
              </a:ext>
            </a:extLst>
          </p:cNvPr>
          <p:cNvSpPr txBox="1"/>
          <p:nvPr/>
        </p:nvSpPr>
        <p:spPr>
          <a:xfrm>
            <a:off x="1624443" y="53484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https://github.com/BerdayesVanessa/Exercicio_receita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3F7344-EB62-4512-B5F1-796BF9C3F4B3}"/>
              </a:ext>
            </a:extLst>
          </p:cNvPr>
          <p:cNvSpPr txBox="1"/>
          <p:nvPr/>
        </p:nvSpPr>
        <p:spPr>
          <a:xfrm>
            <a:off x="1624443" y="46949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https://github.com/BerdayesVanessa/Exercicio_blog_html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61A76FA-49AD-41F4-8003-6EBA5A9B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9" y="4071543"/>
            <a:ext cx="747505" cy="39304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FF6ADE0-73AF-4932-98AC-66014E805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9" y="4695792"/>
            <a:ext cx="747505" cy="39304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F3A04-FAD0-4EDF-94FE-961142A6F5CC}"/>
              </a:ext>
            </a:extLst>
          </p:cNvPr>
          <p:cNvSpPr txBox="1"/>
          <p:nvPr/>
        </p:nvSpPr>
        <p:spPr>
          <a:xfrm>
            <a:off x="1624443" y="4059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https://github.com/BerdayesVanessa/Exercicio_Portafolio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441CE09-25CC-4954-A72B-7DE59AA61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8" y="5319167"/>
            <a:ext cx="747505" cy="39304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2E7256-CD39-48FF-8F9E-12E71A863E85}"/>
              </a:ext>
            </a:extLst>
          </p:cNvPr>
          <p:cNvSpPr txBox="1"/>
          <p:nvPr/>
        </p:nvSpPr>
        <p:spPr>
          <a:xfrm>
            <a:off x="1136433" y="1015281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504D7B6-93BC-419C-947D-00177419EA23}"/>
              </a:ext>
            </a:extLst>
          </p:cNvPr>
          <p:cNvSpPr txBox="1"/>
          <p:nvPr/>
        </p:nvSpPr>
        <p:spPr>
          <a:xfrm>
            <a:off x="2518699" y="1015281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D5064C-D204-4F7F-BDE0-A4438C589F58}"/>
              </a:ext>
            </a:extLst>
          </p:cNvPr>
          <p:cNvSpPr txBox="1"/>
          <p:nvPr/>
        </p:nvSpPr>
        <p:spPr>
          <a:xfrm>
            <a:off x="5744373" y="996217"/>
            <a:ext cx="27687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 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ECE002-A52C-48FE-A7BB-BE4D962F6AA9}"/>
              </a:ext>
            </a:extLst>
          </p:cNvPr>
          <p:cNvSpPr/>
          <p:nvPr/>
        </p:nvSpPr>
        <p:spPr>
          <a:xfrm>
            <a:off x="1097237" y="772419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DA1B17-0A1D-4D72-A502-CED35147E078}"/>
              </a:ext>
            </a:extLst>
          </p:cNvPr>
          <p:cNvSpPr txBox="1"/>
          <p:nvPr/>
        </p:nvSpPr>
        <p:spPr>
          <a:xfrm>
            <a:off x="8744521" y="971916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EB7032-F00B-4262-A335-DF262526E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13" y="2524730"/>
            <a:ext cx="1268009" cy="13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2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7DC8AD-30CD-49F9-8520-660F112BA7CD}"/>
              </a:ext>
            </a:extLst>
          </p:cNvPr>
          <p:cNvSpPr txBox="1"/>
          <p:nvPr/>
        </p:nvSpPr>
        <p:spPr>
          <a:xfrm>
            <a:off x="819104" y="1540957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53561C-6C73-48A3-B5FC-326E4C488C52}"/>
              </a:ext>
            </a:extLst>
          </p:cNvPr>
          <p:cNvSpPr txBox="1"/>
          <p:nvPr/>
        </p:nvSpPr>
        <p:spPr>
          <a:xfrm>
            <a:off x="848139" y="280946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9FDFA7-1DFD-4E58-BF5D-4B523C508F28}"/>
              </a:ext>
            </a:extLst>
          </p:cNvPr>
          <p:cNvSpPr txBox="1"/>
          <p:nvPr/>
        </p:nvSpPr>
        <p:spPr>
          <a:xfrm>
            <a:off x="835315" y="347696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E-mail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2002C4-B454-4B0E-A598-E671C95E8618}"/>
              </a:ext>
            </a:extLst>
          </p:cNvPr>
          <p:cNvSpPr txBox="1"/>
          <p:nvPr/>
        </p:nvSpPr>
        <p:spPr>
          <a:xfrm>
            <a:off x="819104" y="4144473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Mensagem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DC76FDE-73C6-4979-90B8-45796B9538F1}"/>
              </a:ext>
            </a:extLst>
          </p:cNvPr>
          <p:cNvSpPr/>
          <p:nvPr/>
        </p:nvSpPr>
        <p:spPr>
          <a:xfrm>
            <a:off x="2080590" y="2835964"/>
            <a:ext cx="208059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49707A5-6E6E-49C8-AB03-C6B1EE333083}"/>
              </a:ext>
            </a:extLst>
          </p:cNvPr>
          <p:cNvSpPr/>
          <p:nvPr/>
        </p:nvSpPr>
        <p:spPr>
          <a:xfrm>
            <a:off x="2040834" y="3476967"/>
            <a:ext cx="208059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4DF5FAD-03CE-4394-A886-1DE55CD16D25}"/>
              </a:ext>
            </a:extLst>
          </p:cNvPr>
          <p:cNvSpPr/>
          <p:nvPr/>
        </p:nvSpPr>
        <p:spPr>
          <a:xfrm>
            <a:off x="2040834" y="4144472"/>
            <a:ext cx="2809462" cy="1606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3722F7-13F5-4AAA-A3F8-B5D277D1A1C5}"/>
              </a:ext>
            </a:extLst>
          </p:cNvPr>
          <p:cNvSpPr txBox="1"/>
          <p:nvPr/>
        </p:nvSpPr>
        <p:spPr>
          <a:xfrm>
            <a:off x="2496908" y="5864950"/>
            <a:ext cx="18973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Enviar mensagem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C24520-6088-4C17-AF64-F10CD9A64D1A}"/>
              </a:ext>
            </a:extLst>
          </p:cNvPr>
          <p:cNvSpPr txBox="1"/>
          <p:nvPr/>
        </p:nvSpPr>
        <p:spPr>
          <a:xfrm>
            <a:off x="967863" y="673125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4CEC3A-85B9-4E71-BA9F-2E9484E94FAB}"/>
              </a:ext>
            </a:extLst>
          </p:cNvPr>
          <p:cNvSpPr txBox="1"/>
          <p:nvPr/>
        </p:nvSpPr>
        <p:spPr>
          <a:xfrm>
            <a:off x="2529233" y="686911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2D91BA-D8FD-45CA-B119-4D6A93230C29}"/>
              </a:ext>
            </a:extLst>
          </p:cNvPr>
          <p:cNvSpPr txBox="1"/>
          <p:nvPr/>
        </p:nvSpPr>
        <p:spPr>
          <a:xfrm>
            <a:off x="5764095" y="673125"/>
            <a:ext cx="27687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 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6B1B41C-4843-4767-9BA1-0B5DD378E006}"/>
              </a:ext>
            </a:extLst>
          </p:cNvPr>
          <p:cNvSpPr/>
          <p:nvPr/>
        </p:nvSpPr>
        <p:spPr>
          <a:xfrm>
            <a:off x="767853" y="496339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613241-E451-4886-A37C-182FC31CD3A9}"/>
              </a:ext>
            </a:extLst>
          </p:cNvPr>
          <p:cNvSpPr txBox="1"/>
          <p:nvPr/>
        </p:nvSpPr>
        <p:spPr>
          <a:xfrm>
            <a:off x="8926980" y="688822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</p:spTree>
    <p:extLst>
      <p:ext uri="{BB962C8B-B14F-4D97-AF65-F5344CB8AC3E}">
        <p14:creationId xmlns:p14="http://schemas.microsoft.com/office/powerpoint/2010/main" val="3104010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554</Words>
  <Application>Microsoft Office PowerPoint</Application>
  <PresentationFormat>Widescreen</PresentationFormat>
  <Paragraphs>71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Usuario</cp:lastModifiedBy>
  <cp:revision>32</cp:revision>
  <dcterms:created xsi:type="dcterms:W3CDTF">2021-07-06T01:22:03Z</dcterms:created>
  <dcterms:modified xsi:type="dcterms:W3CDTF">2021-07-10T14:32:15Z</dcterms:modified>
</cp:coreProperties>
</file>